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 autoAdjust="0"/>
    <p:restoredTop sz="94660"/>
  </p:normalViewPr>
  <p:slideViewPr>
    <p:cSldViewPr snapToGrid="0">
      <p:cViewPr>
        <p:scale>
          <a:sx n="64" d="100"/>
          <a:sy n="64" d="100"/>
        </p:scale>
        <p:origin x="18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171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417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541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3536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65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640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090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619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808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01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BF97-CDDD-4CAA-A2A9-F9186ECF9C33}" type="datetimeFigureOut">
              <a:rPr lang="en-IN" smtClean="0"/>
              <a:t>15-03-2020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D17EE-DA17-487D-AFD6-81E30C57020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51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D3D59-CA39-4015-BFE2-94A20EB7C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284923"/>
            <a:ext cx="5915025" cy="967408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rgbClr val="00B050"/>
                </a:solidFill>
              </a:rPr>
              <a:t>ANIMAL RESEARCHES AND THEIR FINDINGS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ECBF-AC65-4C68-9E48-26C3F5221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441174"/>
            <a:ext cx="5915025" cy="8179904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Karl Lashley </a:t>
            </a:r>
          </a:p>
          <a:p>
            <a:pPr>
              <a:buFontTx/>
              <a:buChar char="-"/>
            </a:pPr>
            <a:r>
              <a:rPr lang="en-US" dirty="0"/>
              <a:t>removing varying portions of the cortex to see if memory of the maze disappears </a:t>
            </a:r>
            <a:r>
              <a:rPr lang="en-US" dirty="0" err="1"/>
              <a:t>i</a:t>
            </a:r>
            <a:r>
              <a:rPr lang="en-IN" dirty="0"/>
              <a:t>n rats. </a:t>
            </a:r>
          </a:p>
          <a:p>
            <a:pPr marL="0" indent="0">
              <a:buNone/>
            </a:pPr>
            <a:r>
              <a:rPr lang="en-IN" dirty="0"/>
              <a:t>- It helped understand that complex </a:t>
            </a:r>
            <a:r>
              <a:rPr lang="en-US" dirty="0"/>
              <a:t>psychological functions may be distributed rather </a:t>
            </a:r>
            <a:r>
              <a:rPr lang="en-IN" dirty="0"/>
              <a:t>than localized.</a:t>
            </a:r>
          </a:p>
          <a:p>
            <a:pPr marL="0" indent="0">
              <a:buNone/>
            </a:pPr>
            <a:r>
              <a:rPr lang="en-IN" dirty="0"/>
              <a:t>- Can’t be generalized to humans. </a:t>
            </a:r>
          </a:p>
          <a:p>
            <a:r>
              <a:rPr lang="en-IN" dirty="0" err="1">
                <a:solidFill>
                  <a:srgbClr val="00B050"/>
                </a:solidFill>
              </a:rPr>
              <a:t>Merzeinch</a:t>
            </a:r>
            <a:r>
              <a:rPr lang="en-IN" dirty="0">
                <a:solidFill>
                  <a:srgbClr val="00B050"/>
                </a:solidFill>
              </a:rPr>
              <a:t> et al </a:t>
            </a:r>
          </a:p>
          <a:p>
            <a:pPr>
              <a:buFontTx/>
              <a:buChar char="-"/>
            </a:pPr>
            <a:r>
              <a:rPr lang="en-IN" dirty="0"/>
              <a:t>cortical </a:t>
            </a:r>
            <a:r>
              <a:rPr lang="en-US" dirty="0"/>
              <a:t>representations of the hand in adult </a:t>
            </a:r>
            <a:r>
              <a:rPr lang="en-IN" dirty="0"/>
              <a:t>owl monkeys.</a:t>
            </a:r>
          </a:p>
          <a:p>
            <a:pPr>
              <a:buFontTx/>
              <a:buChar char="-"/>
            </a:pPr>
            <a:r>
              <a:rPr lang="en-IN" dirty="0"/>
              <a:t>It provides us with evidence of neuroplasticity but it can’t be generalized to humans. </a:t>
            </a:r>
          </a:p>
          <a:p>
            <a:r>
              <a:rPr lang="en-IN" dirty="0">
                <a:solidFill>
                  <a:srgbClr val="00B050"/>
                </a:solidFill>
              </a:rPr>
              <a:t>Romero et al </a:t>
            </a:r>
          </a:p>
          <a:p>
            <a:pPr>
              <a:buFontTx/>
              <a:buChar char="-"/>
            </a:pPr>
            <a:r>
              <a:rPr lang="en-IN" dirty="0"/>
              <a:t>the role of </a:t>
            </a:r>
            <a:r>
              <a:rPr lang="en-US" dirty="0"/>
              <a:t>oxytocin in promoting social bonds in </a:t>
            </a:r>
            <a:r>
              <a:rPr lang="en-IN" dirty="0"/>
              <a:t>mammals in non-reproductive contexts.</a:t>
            </a:r>
          </a:p>
          <a:p>
            <a:pPr>
              <a:buFontTx/>
              <a:buChar char="-"/>
            </a:pPr>
            <a:r>
              <a:rPr lang="en-US" dirty="0"/>
              <a:t>We can compare results from human and animal studies and see to what extent human </a:t>
            </a:r>
            <a:r>
              <a:rPr lang="en-US" dirty="0" err="1"/>
              <a:t>behaviour</a:t>
            </a:r>
            <a:r>
              <a:rPr lang="en-US" dirty="0"/>
              <a:t> is like animal </a:t>
            </a:r>
            <a:r>
              <a:rPr lang="en-US" dirty="0" err="1"/>
              <a:t>behaviour</a:t>
            </a:r>
            <a:r>
              <a:rPr lang="en-US" dirty="0"/>
              <a:t> and why.</a:t>
            </a:r>
          </a:p>
          <a:p>
            <a:pPr>
              <a:buFontTx/>
              <a:buChar char="-"/>
            </a:pPr>
            <a:r>
              <a:rPr lang="en-US" dirty="0"/>
              <a:t>Can be conducted with humans as well.</a:t>
            </a:r>
            <a:endParaRPr lang="en-IN" dirty="0"/>
          </a:p>
          <a:p>
            <a:r>
              <a:rPr lang="en-IN" dirty="0">
                <a:solidFill>
                  <a:srgbClr val="00B050"/>
                </a:solidFill>
              </a:rPr>
              <a:t>Weaver et al</a:t>
            </a:r>
          </a:p>
          <a:p>
            <a:pPr marL="0" indent="0">
              <a:buNone/>
            </a:pPr>
            <a:r>
              <a:rPr lang="en-IN" dirty="0"/>
              <a:t>-epigenetic </a:t>
            </a:r>
            <a:r>
              <a:rPr lang="en-US" dirty="0"/>
              <a:t>research on how the type of nurturing rats receive from their mothers in early life affects the way their brain responds to stress in later life.</a:t>
            </a:r>
          </a:p>
          <a:p>
            <a:pPr marL="0" indent="0">
              <a:buNone/>
            </a:pPr>
            <a:r>
              <a:rPr lang="en-IN" dirty="0"/>
              <a:t>- This inspired other researcher to see if bad parenting can lead to stress in later life.</a:t>
            </a:r>
          </a:p>
          <a:p>
            <a:endParaRPr lang="en-I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016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173</Words>
  <Application>Microsoft Office PowerPoint</Application>
  <PresentationFormat>A4 Paper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ANIMAL RESEARCHES AND THEIR FINDINGS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RESEARCHES AND THEIR FINDINGS</dc:title>
  <dc:creator>malika mudit</dc:creator>
  <cp:lastModifiedBy>malika mudit</cp:lastModifiedBy>
  <cp:revision>3</cp:revision>
  <dcterms:created xsi:type="dcterms:W3CDTF">2020-03-15T13:09:35Z</dcterms:created>
  <dcterms:modified xsi:type="dcterms:W3CDTF">2020-03-15T13:28:44Z</dcterms:modified>
</cp:coreProperties>
</file>