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7" d="100"/>
          <a:sy n="47" d="100"/>
        </p:scale>
        <p:origin x="21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128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627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4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9342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3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372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375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62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914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560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753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A3DDB-9C6A-4B81-B38F-E22F99FBB7CC}" type="datetimeFigureOut">
              <a:rPr lang="en-IN" smtClean="0"/>
              <a:t>07-03-2020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4021E-85F1-4B7E-A56C-B2914FF91F4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340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5E388-1A93-4D86-B7C0-DB7D5B365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7" y="295393"/>
            <a:ext cx="5915025" cy="1096679"/>
          </a:xfrm>
        </p:spPr>
        <p:txBody>
          <a:bodyPr/>
          <a:lstStyle/>
          <a:p>
            <a:pPr algn="ctr"/>
            <a:r>
              <a:rPr lang="en-IN" dirty="0">
                <a:solidFill>
                  <a:srgbClr val="00B050"/>
                </a:solidFill>
              </a:rPr>
              <a:t>CURTIS, AUGNER AND RABIE (2004)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136AC-E637-4C65-A53C-2DC66EC7F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1624084"/>
            <a:ext cx="5915025" cy="7986523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rgbClr val="00B050"/>
                </a:solidFill>
              </a:rPr>
              <a:t>AIM- </a:t>
            </a:r>
            <a:r>
              <a:rPr lang="en-IN" dirty="0"/>
              <a:t> TO INVESTIGATE WHETHER DIGUST IS A PRODUCT OF EVOLUTION.</a:t>
            </a:r>
          </a:p>
          <a:p>
            <a:r>
              <a:rPr lang="en-IN" dirty="0">
                <a:solidFill>
                  <a:srgbClr val="00B050"/>
                </a:solidFill>
              </a:rPr>
              <a:t>METHODOLOGY-</a:t>
            </a:r>
            <a:r>
              <a:rPr lang="en-IN" dirty="0"/>
              <a:t> It was a correlational study. A survey was conducted on the BBC science website.</a:t>
            </a:r>
          </a:p>
          <a:p>
            <a:r>
              <a:rPr lang="en-IN" dirty="0"/>
              <a:t>Sample size was slightly less than 40,000. </a:t>
            </a:r>
          </a:p>
          <a:p>
            <a:r>
              <a:rPr lang="en-IN" dirty="0">
                <a:solidFill>
                  <a:srgbClr val="00B050"/>
                </a:solidFill>
              </a:rPr>
              <a:t>PROCEDURE- </a:t>
            </a:r>
          </a:p>
          <a:p>
            <a:r>
              <a:rPr lang="en-IN" dirty="0"/>
              <a:t>The participants were asked questions on their age, sex, country, etc.</a:t>
            </a:r>
          </a:p>
          <a:p>
            <a:r>
              <a:rPr lang="en-IN" dirty="0"/>
              <a:t>Then they were asked to look at 20 photographs and rate them on a scale to 1-5 (least disgusting to most disgusting).</a:t>
            </a:r>
          </a:p>
          <a:p>
            <a:r>
              <a:rPr lang="en-US" dirty="0"/>
              <a:t>The photos were similar pairs of manipulated stimuli, one was disease salient and the other was less disease salient.</a:t>
            </a:r>
            <a:endParaRPr lang="en-IN" dirty="0"/>
          </a:p>
          <a:p>
            <a:r>
              <a:rPr lang="en-IN" dirty="0">
                <a:solidFill>
                  <a:srgbClr val="00B050"/>
                </a:solidFill>
              </a:rPr>
              <a:t>RESULTS- </a:t>
            </a:r>
          </a:p>
          <a:p>
            <a:r>
              <a:rPr lang="en-IN" dirty="0"/>
              <a:t>The rates of disgust were higher in the disease salient photos. </a:t>
            </a:r>
          </a:p>
          <a:p>
            <a:r>
              <a:rPr lang="en-IN" dirty="0"/>
              <a:t>The results were consistent across all cultures. </a:t>
            </a:r>
          </a:p>
          <a:p>
            <a:r>
              <a:rPr lang="en-US" dirty="0"/>
              <a:t>Results were more pronounced in females.</a:t>
            </a:r>
          </a:p>
          <a:p>
            <a:r>
              <a:rPr lang="en-US" dirty="0"/>
              <a:t>Ratings of disgust declined with age. </a:t>
            </a:r>
          </a:p>
          <a:p>
            <a:r>
              <a:rPr lang="en-US" dirty="0"/>
              <a:t>Disgust is felt more strongly in contact with strangers than with relatives.</a:t>
            </a:r>
          </a:p>
        </p:txBody>
      </p:sp>
    </p:spTree>
    <p:extLst>
      <p:ext uri="{BB962C8B-B14F-4D97-AF65-F5344CB8AC3E}">
        <p14:creationId xmlns:p14="http://schemas.microsoft.com/office/powerpoint/2010/main" val="124400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153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CURTIS, AUGNER AND RABIE (2004)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CURTIS, AUGNER AND RABIE (2004)</dc:title>
  <dc:creator>malika mudit</dc:creator>
  <cp:lastModifiedBy>malika mudit</cp:lastModifiedBy>
  <cp:revision>4</cp:revision>
  <cp:lastPrinted>2020-03-07T06:49:52Z</cp:lastPrinted>
  <dcterms:created xsi:type="dcterms:W3CDTF">2020-03-07T06:00:20Z</dcterms:created>
  <dcterms:modified xsi:type="dcterms:W3CDTF">2020-03-07T06:57:55Z</dcterms:modified>
</cp:coreProperties>
</file>