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lika mudit" initials="mm" lastIdx="1" clrIdx="0">
    <p:extLst>
      <p:ext uri="{19B8F6BF-5375-455C-9EA6-DF929625EA0E}">
        <p15:presenceInfo xmlns:p15="http://schemas.microsoft.com/office/powerpoint/2012/main" userId="b9ab8806d849353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0-21T21:05:08.993" idx="1">
    <p:pos x="10" y="10"/>
    <p:text/>
    <p:extLst>
      <p:ext uri="{C676402C-5697-4E1C-873F-D02D1690AC5C}">
        <p15:threadingInfo xmlns:p15="http://schemas.microsoft.com/office/powerpoint/2012/main" timeZoneBias="-33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85CD-AEF8-4B71-BB2A-60AC53BD640B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F82-9C40-49CF-8135-47FBEE8CD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7809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85CD-AEF8-4B71-BB2A-60AC53BD640B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F82-9C40-49CF-8135-47FBEE8CD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9895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85CD-AEF8-4B71-BB2A-60AC53BD640B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F82-9C40-49CF-8135-47FBEE8CDDA7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9468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85CD-AEF8-4B71-BB2A-60AC53BD640B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F82-9C40-49CF-8135-47FBEE8CD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4133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85CD-AEF8-4B71-BB2A-60AC53BD640B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F82-9C40-49CF-8135-47FBEE8CDDA7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2786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85CD-AEF8-4B71-BB2A-60AC53BD640B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F82-9C40-49CF-8135-47FBEE8CD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8690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85CD-AEF8-4B71-BB2A-60AC53BD640B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F82-9C40-49CF-8135-47FBEE8CD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6463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85CD-AEF8-4B71-BB2A-60AC53BD640B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F82-9C40-49CF-8135-47FBEE8CD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7221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85CD-AEF8-4B71-BB2A-60AC53BD640B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F82-9C40-49CF-8135-47FBEE8CD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4001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85CD-AEF8-4B71-BB2A-60AC53BD640B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F82-9C40-49CF-8135-47FBEE8CD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9389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85CD-AEF8-4B71-BB2A-60AC53BD640B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F82-9C40-49CF-8135-47FBEE8CD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231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85CD-AEF8-4B71-BB2A-60AC53BD640B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F82-9C40-49CF-8135-47FBEE8CD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900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85CD-AEF8-4B71-BB2A-60AC53BD640B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F82-9C40-49CF-8135-47FBEE8CD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3435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85CD-AEF8-4B71-BB2A-60AC53BD640B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F82-9C40-49CF-8135-47FBEE8CD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4548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85CD-AEF8-4B71-BB2A-60AC53BD640B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F82-9C40-49CF-8135-47FBEE8CD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0388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85CD-AEF8-4B71-BB2A-60AC53BD640B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9DF82-9C40-49CF-8135-47FBEE8CD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1399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285CD-AEF8-4B71-BB2A-60AC53BD640B}" type="datetimeFigureOut">
              <a:rPr lang="en-IN" smtClean="0"/>
              <a:t>21-10-2019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7E9DF82-9C40-49CF-8135-47FBEE8CD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5130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E8C3B-88ED-4955-9783-C68464C359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N" dirty="0">
                <a:latin typeface="Corbel" panose="020B0503020204020204" pitchFamily="34" charset="0"/>
              </a:rPr>
              <a:t> SMOKING AND CANCER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326981-E5A3-4A10-B973-A9FF6C0C93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BY- MALIKA MUDIT </a:t>
            </a:r>
          </a:p>
        </p:txBody>
      </p:sp>
      <p:pic>
        <p:nvPicPr>
          <p:cNvPr id="1028" name="Picture 4" descr="Image result for cancer and smoking ">
            <a:extLst>
              <a:ext uri="{FF2B5EF4-FFF2-40B4-BE49-F238E27FC236}">
                <a16:creationId xmlns:a16="http://schemas.microsoft.com/office/drawing/2014/main" id="{2BB8942F-9447-4A3A-95D3-71F3625616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4268742"/>
            <a:ext cx="3890962" cy="258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smoke on black">
            <a:extLst>
              <a:ext uri="{FF2B5EF4-FFF2-40B4-BE49-F238E27FC236}">
                <a16:creationId xmlns:a16="http://schemas.microsoft.com/office/drawing/2014/main" id="{F7702C95-2B8C-45F3-B2BD-976EF22E6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045" y="4443924"/>
            <a:ext cx="4190756" cy="2354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smoke on black">
            <a:extLst>
              <a:ext uri="{FF2B5EF4-FFF2-40B4-BE49-F238E27FC236}">
                <a16:creationId xmlns:a16="http://schemas.microsoft.com/office/drawing/2014/main" id="{3DC9B9ED-ECC1-477C-9A78-E8D38E2072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5644" r="4205" b="19900"/>
          <a:stretch/>
        </p:blipFill>
        <p:spPr bwMode="auto">
          <a:xfrm>
            <a:off x="927204" y="613317"/>
            <a:ext cx="8584786" cy="197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21ECD1F-78F6-4117-B5E7-452DCB23EF6E}"/>
              </a:ext>
            </a:extLst>
          </p:cNvPr>
          <p:cNvSpPr txBox="1"/>
          <p:nvPr/>
        </p:nvSpPr>
        <p:spPr>
          <a:xfrm>
            <a:off x="11058525" y="6191250"/>
            <a:ext cx="776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1/5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25013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9B995-090B-4572-B61A-F9D73201F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WHAT IS CANCER?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D04E50-8915-4C3B-B66C-7DD958495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332" y="1684339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Cancer are the diseases in which abnormal cells divide uncontrollably and are able to invade other tissues. </a:t>
            </a:r>
          </a:p>
          <a:p>
            <a:pPr marL="0" indent="0">
              <a:buNone/>
            </a:pPr>
            <a:r>
              <a:rPr lang="en-US" sz="2000" dirty="0"/>
              <a:t>The cancer causing cells can spread to other parts of the body through the blood and lymph systems.</a:t>
            </a:r>
          </a:p>
          <a:p>
            <a:pPr marL="0" indent="0">
              <a:buNone/>
            </a:pPr>
            <a:r>
              <a:rPr lang="en-US" sz="2000" dirty="0"/>
              <a:t>There are more than 100 types which include the common ones like skin cancer, lung cancer, breast cancer etc.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1028" name="Picture 4" descr="Image result for cancer">
            <a:extLst>
              <a:ext uri="{FF2B5EF4-FFF2-40B4-BE49-F238E27FC236}">
                <a16:creationId xmlns:a16="http://schemas.microsoft.com/office/drawing/2014/main" id="{582EE9E2-2BB1-4216-A9FB-63E82B1F4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83" y="4384644"/>
            <a:ext cx="3465005" cy="194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cancer">
            <a:extLst>
              <a:ext uri="{FF2B5EF4-FFF2-40B4-BE49-F238E27FC236}">
                <a16:creationId xmlns:a16="http://schemas.microsoft.com/office/drawing/2014/main" id="{6753B806-15C9-4DF8-A661-317B72DF64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672" y="4498497"/>
            <a:ext cx="4083638" cy="1749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7D19644-A108-46B7-B7F8-CEFFEF9BBDDF}"/>
              </a:ext>
            </a:extLst>
          </p:cNvPr>
          <p:cNvSpPr txBox="1"/>
          <p:nvPr/>
        </p:nvSpPr>
        <p:spPr>
          <a:xfrm>
            <a:off x="10943167" y="6248400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2/5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6509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5504C-5CC2-4849-8817-BBB7F992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CORRELATION BETWEEN SMOKING AND CANCER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942CC-E3EF-4499-89D0-48DA9891A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374" y="2160589"/>
            <a:ext cx="4368627" cy="3880773"/>
          </a:xfrm>
        </p:spPr>
        <p:txBody>
          <a:bodyPr>
            <a:normAutofit fontScale="92500"/>
          </a:bodyPr>
          <a:lstStyle/>
          <a:p>
            <a:r>
              <a:rPr lang="en-US" sz="2000" dirty="0"/>
              <a:t>There is a strong positive correlation between the risk of getting cancer and the frequency of smoking.</a:t>
            </a:r>
          </a:p>
          <a:p>
            <a:r>
              <a:rPr lang="en-US" sz="2000" dirty="0"/>
              <a:t>A positive correlation indicates that when frequency of smoking increases, the risk of getting cancer increases too.</a:t>
            </a:r>
          </a:p>
          <a:p>
            <a:r>
              <a:rPr lang="en-US" sz="2000" dirty="0"/>
              <a:t>A correlation between the two doesn’t show causation but there are increased cases of lung cancer with the people who smoke.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2050" name="Picture 2" descr="Image result for correlation between cancer and smoking">
            <a:extLst>
              <a:ext uri="{FF2B5EF4-FFF2-40B4-BE49-F238E27FC236}">
                <a16:creationId xmlns:a16="http://schemas.microsoft.com/office/drawing/2014/main" id="{536AFC78-4827-4D8D-A354-72647BDD88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2160589"/>
            <a:ext cx="3890962" cy="3271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8083F34-D6F7-4878-91D8-7A5D72BF6DE8}"/>
              </a:ext>
            </a:extLst>
          </p:cNvPr>
          <p:cNvSpPr txBox="1"/>
          <p:nvPr/>
        </p:nvSpPr>
        <p:spPr>
          <a:xfrm>
            <a:off x="10972799" y="6206609"/>
            <a:ext cx="981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3/5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83627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1E205-6468-44B8-BDE0-5954EB44F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HOW DOES SMOKING EFFECT THE BODY?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F6E09-73C3-4AB9-9070-2633A9A6D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659" y="1570039"/>
            <a:ext cx="8596668" cy="3880773"/>
          </a:xfrm>
        </p:spPr>
        <p:txBody>
          <a:bodyPr/>
          <a:lstStyle/>
          <a:p>
            <a:r>
              <a:rPr lang="en-IN" sz="2000" dirty="0"/>
              <a:t>The chemicals present inside a cigarette can weaken the immune system which makes it harder for it to get cured.</a:t>
            </a:r>
          </a:p>
          <a:p>
            <a:r>
              <a:rPr lang="en-IN" sz="2000" dirty="0"/>
              <a:t>It can also cause damage to the DNA and the cells can divide continuously to form malignant tumours which are cancerous.</a:t>
            </a:r>
          </a:p>
          <a:p>
            <a:r>
              <a:rPr lang="en-IN" sz="2000" dirty="0"/>
              <a:t>Therefore it has been said that smoking can cause cancer and it prevents the body to fight against it.</a:t>
            </a:r>
          </a:p>
          <a:p>
            <a:endParaRPr lang="en-IN" sz="2000" dirty="0"/>
          </a:p>
          <a:p>
            <a:endParaRPr lang="en-IN" dirty="0"/>
          </a:p>
        </p:txBody>
      </p:sp>
      <p:pic>
        <p:nvPicPr>
          <p:cNvPr id="3074" name="Picture 2" descr="Image result for effect of smoking on the body">
            <a:extLst>
              <a:ext uri="{FF2B5EF4-FFF2-40B4-BE49-F238E27FC236}">
                <a16:creationId xmlns:a16="http://schemas.microsoft.com/office/drawing/2014/main" id="{57B4B1BB-77CA-47A2-AC7C-ACA8E290D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3" y="3926812"/>
            <a:ext cx="3414712" cy="255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effect of smoking on the body">
            <a:extLst>
              <a:ext uri="{FF2B5EF4-FFF2-40B4-BE49-F238E27FC236}">
                <a16:creationId xmlns:a16="http://schemas.microsoft.com/office/drawing/2014/main" id="{7D745111-E137-491E-A834-46011CAB1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300" y="3997534"/>
            <a:ext cx="3829826" cy="2416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E4B7D35-D67C-49C3-A2BD-EAE7881A936D}"/>
              </a:ext>
            </a:extLst>
          </p:cNvPr>
          <p:cNvSpPr txBox="1"/>
          <p:nvPr/>
        </p:nvSpPr>
        <p:spPr>
          <a:xfrm>
            <a:off x="10934699" y="6229162"/>
            <a:ext cx="981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4/5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16279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9A06F-D708-4F5E-BF2F-46A6FA3A2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BENEFITS OF QUITTING SMOKING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F1793-4628-4637-B6B3-7BEDDAD84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438" y="1388268"/>
            <a:ext cx="7980891" cy="2681288"/>
          </a:xfrm>
        </p:spPr>
        <p:txBody>
          <a:bodyPr>
            <a:normAutofit/>
          </a:bodyPr>
          <a:lstStyle/>
          <a:p>
            <a:r>
              <a:rPr lang="en-US" sz="2000" dirty="0"/>
              <a:t>The heart rate and the blood pressure come back to normal and the carbon monoxide levels in the blood reduce.</a:t>
            </a:r>
          </a:p>
          <a:p>
            <a:r>
              <a:rPr lang="en-US" sz="2000" dirty="0"/>
              <a:t>This helps in in better circulation of the blood as decrease of carbon monoxide increases the blood’s ability to carry oxygen.</a:t>
            </a:r>
          </a:p>
          <a:p>
            <a:r>
              <a:rPr lang="en-US" sz="2000" dirty="0"/>
              <a:t>After months of quitting, there is an improvement in the lung function and it lowers the chances of cancer and other chronic diseases.</a:t>
            </a:r>
            <a:endParaRPr lang="en-IN" sz="2000" dirty="0"/>
          </a:p>
        </p:txBody>
      </p:sp>
      <p:pic>
        <p:nvPicPr>
          <p:cNvPr id="2050" name="Picture 2" descr="Image result for benefits of quitting smoking">
            <a:extLst>
              <a:ext uri="{FF2B5EF4-FFF2-40B4-BE49-F238E27FC236}">
                <a16:creationId xmlns:a16="http://schemas.microsoft.com/office/drawing/2014/main" id="{8CBD410D-5B51-4790-BBC6-30609202B8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404" y="3986213"/>
            <a:ext cx="4733925" cy="2489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970EA2E-CFE1-4682-82CE-51F290246B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312" y="3986213"/>
            <a:ext cx="2433638" cy="243363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AF6F3B2-4678-433C-B56B-8C7227387C00}"/>
              </a:ext>
            </a:extLst>
          </p:cNvPr>
          <p:cNvSpPr txBox="1"/>
          <p:nvPr/>
        </p:nvSpPr>
        <p:spPr>
          <a:xfrm>
            <a:off x="10972800" y="6248400"/>
            <a:ext cx="86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5/5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08525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497</TotalTime>
  <Words>281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Corbel</vt:lpstr>
      <vt:lpstr>Trebuchet MS</vt:lpstr>
      <vt:lpstr>Wingdings 3</vt:lpstr>
      <vt:lpstr>Facet</vt:lpstr>
      <vt:lpstr> SMOKING AND CANCER </vt:lpstr>
      <vt:lpstr>WHAT IS CANCER?</vt:lpstr>
      <vt:lpstr>CORRELATION BETWEEN SMOKING AND CANCER</vt:lpstr>
      <vt:lpstr>HOW DOES SMOKING EFFECT THE BODY?</vt:lpstr>
      <vt:lpstr>BENEFITS OF QUITTING SMOKING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SMOKING AND CANCER</dc:title>
  <dc:creator>malika mudit</dc:creator>
  <cp:lastModifiedBy>malika mudit</cp:lastModifiedBy>
  <cp:revision>10</cp:revision>
  <dcterms:created xsi:type="dcterms:W3CDTF">2019-10-20T09:18:40Z</dcterms:created>
  <dcterms:modified xsi:type="dcterms:W3CDTF">2019-10-21T15:38:32Z</dcterms:modified>
</cp:coreProperties>
</file>